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4"/>
  </p:notesMasterIdLst>
  <p:sldIdLst>
    <p:sldId id="256" r:id="rId2"/>
    <p:sldId id="258" r:id="rId3"/>
    <p:sldId id="261" r:id="rId4"/>
    <p:sldId id="262" r:id="rId5"/>
    <p:sldId id="284" r:id="rId6"/>
    <p:sldId id="286" r:id="rId7"/>
    <p:sldId id="287" r:id="rId8"/>
    <p:sldId id="291" r:id="rId9"/>
    <p:sldId id="289" r:id="rId10"/>
    <p:sldId id="290" r:id="rId11"/>
    <p:sldId id="288" r:id="rId12"/>
    <p:sldId id="285" r:id="rId13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5"/>
    </p:embeddedFont>
    <p:embeddedFont>
      <p:font typeface="Comic Neue" panose="020B0604020202020204" charset="0"/>
      <p:regular r:id="rId16"/>
      <p:bold r:id="rId17"/>
      <p:italic r:id="rId18"/>
      <p:boldItalic r:id="rId19"/>
    </p:embeddedFont>
    <p:embeddedFont>
      <p:font typeface="Righteous" panose="020B0604020202020204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F5F5"/>
    <a:srgbClr val="E8BEEC"/>
    <a:srgbClr val="EEBA6E"/>
    <a:srgbClr val="FFB3EB"/>
    <a:srgbClr val="C0008E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3E7AEA9-880B-4A53-9FCF-92EA2CEB5287}">
  <a:tblStyle styleId="{E3E7AEA9-880B-4A53-9FCF-92EA2CEB52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8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cafb401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ecafb401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ecaf1dbd2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ecaf1dbd2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4713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ecaf1dbd2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ecaf1dbd2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14836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ef1156a5b4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ef1156a5b4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5212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cafb401c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cafb401c1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ef1156a5b4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ef1156a5b4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ecaf1dbd2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ecaf1dbd2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ef1156a5b4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ef1156a5b4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2047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ecaf1dbd2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ecaf1dbd2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0987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ecaf1dbd2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ecaf1dbd2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526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ecaf1dbd2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ecaf1dbd2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3568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ecaf1dbd2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ecaf1dbd2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0672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913" y="-30324"/>
            <a:ext cx="9251826" cy="520414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702600" y="671800"/>
            <a:ext cx="3802500" cy="3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702600" y="3630700"/>
            <a:ext cx="38025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104175" y="3606550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850725" y="829492"/>
            <a:ext cx="203100" cy="2544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2838225" y="728550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584225" y="4295800"/>
            <a:ext cx="109200" cy="136800"/>
          </a:xfrm>
          <a:prstGeom prst="star4">
            <a:avLst>
              <a:gd name="adj" fmla="val 12011"/>
            </a:avLst>
          </a:prstGeom>
          <a:solidFill>
            <a:schemeClr val="dk1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669000" y="1858850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529725" y="2810625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6537575" y="4160800"/>
            <a:ext cx="203100" cy="254400"/>
          </a:xfrm>
          <a:prstGeom prst="star4">
            <a:avLst>
              <a:gd name="adj" fmla="val 12011"/>
            </a:avLst>
          </a:prstGeom>
          <a:solidFill>
            <a:schemeClr val="dk1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1065700" y="4760900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685575" y="535000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932825" y="2379505"/>
            <a:ext cx="280200" cy="3507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4924150" y="829500"/>
            <a:ext cx="109200" cy="136800"/>
          </a:xfrm>
          <a:prstGeom prst="star4">
            <a:avLst>
              <a:gd name="adj" fmla="val 12011"/>
            </a:avLst>
          </a:prstGeom>
          <a:solidFill>
            <a:schemeClr val="dk1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126" y="-53074"/>
            <a:ext cx="9250252" cy="524964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2741125" y="1964175"/>
            <a:ext cx="3661800" cy="12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2862275" y="935550"/>
            <a:ext cx="3419400" cy="9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2741075" y="3286675"/>
            <a:ext cx="36618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8" name="Google Shape;28;p3"/>
          <p:cNvGrpSpPr/>
          <p:nvPr/>
        </p:nvGrpSpPr>
        <p:grpSpPr>
          <a:xfrm>
            <a:off x="715100" y="398188"/>
            <a:ext cx="8297825" cy="4207063"/>
            <a:chOff x="715100" y="398188"/>
            <a:chExt cx="8297825" cy="4207063"/>
          </a:xfrm>
        </p:grpSpPr>
        <p:sp>
          <p:nvSpPr>
            <p:cNvPr id="29" name="Google Shape;29;p3"/>
            <p:cNvSpPr/>
            <p:nvPr/>
          </p:nvSpPr>
          <p:spPr>
            <a:xfrm>
              <a:off x="6281675" y="1157520"/>
              <a:ext cx="206400" cy="25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3330000" y="851350"/>
              <a:ext cx="206400" cy="25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715100" y="2754570"/>
              <a:ext cx="206400" cy="25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2926575" y="1218413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8903725" y="2617775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3220800" y="409550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5273050" y="4262950"/>
              <a:ext cx="273300" cy="3423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8220250" y="674625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1212075" y="398188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5387" y="-63313"/>
            <a:ext cx="9374774" cy="527012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5"/>
          <p:cNvSpPr txBox="1">
            <a:spLocks noGrp="1"/>
          </p:cNvSpPr>
          <p:nvPr>
            <p:ph type="subTitle" idx="1"/>
          </p:nvPr>
        </p:nvSpPr>
        <p:spPr>
          <a:xfrm>
            <a:off x="1647050" y="2658820"/>
            <a:ext cx="2742000" cy="713400"/>
          </a:xfrm>
          <a:prstGeom prst="rect">
            <a:avLst/>
          </a:prstGeom>
          <a:effectLst>
            <a:outerShdw blurRad="42863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500">
                <a:latin typeface="Righteous"/>
                <a:ea typeface="Righteous"/>
                <a:cs typeface="Righteous"/>
                <a:sym typeface="Righteou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ubTitle" idx="2"/>
          </p:nvPr>
        </p:nvSpPr>
        <p:spPr>
          <a:xfrm>
            <a:off x="4753753" y="2658820"/>
            <a:ext cx="2743200" cy="713400"/>
          </a:xfrm>
          <a:prstGeom prst="rect">
            <a:avLst/>
          </a:prstGeom>
          <a:effectLst>
            <a:outerShdw blurRad="42863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500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3"/>
          </p:nvPr>
        </p:nvSpPr>
        <p:spPr>
          <a:xfrm>
            <a:off x="1647050" y="3218200"/>
            <a:ext cx="2742000" cy="10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ubTitle" idx="4"/>
          </p:nvPr>
        </p:nvSpPr>
        <p:spPr>
          <a:xfrm>
            <a:off x="4754353" y="3218200"/>
            <a:ext cx="2742000" cy="10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7" name="Google Shape;57;p5"/>
          <p:cNvGrpSpPr/>
          <p:nvPr/>
        </p:nvGrpSpPr>
        <p:grpSpPr>
          <a:xfrm>
            <a:off x="579500" y="883007"/>
            <a:ext cx="8127475" cy="3706160"/>
            <a:chOff x="579500" y="883007"/>
            <a:chExt cx="8127475" cy="3706160"/>
          </a:xfrm>
        </p:grpSpPr>
        <p:sp>
          <p:nvSpPr>
            <p:cNvPr id="58" name="Google Shape;58;p5"/>
            <p:cNvSpPr/>
            <p:nvPr/>
          </p:nvSpPr>
          <p:spPr>
            <a:xfrm>
              <a:off x="1537850" y="883007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8540625" y="93760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7679650" y="2452075"/>
              <a:ext cx="206400" cy="25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8597775" y="383320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4477725" y="4306867"/>
              <a:ext cx="225300" cy="2823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1323500" y="2549282"/>
              <a:ext cx="206400" cy="25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5"/>
            <p:cNvSpPr/>
            <p:nvPr/>
          </p:nvSpPr>
          <p:spPr>
            <a:xfrm>
              <a:off x="579500" y="1477000"/>
              <a:ext cx="292200" cy="3660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5"/>
            <p:cNvSpPr/>
            <p:nvPr/>
          </p:nvSpPr>
          <p:spPr>
            <a:xfrm>
              <a:off x="1032200" y="4306875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7049" y="-54588"/>
            <a:ext cx="9338098" cy="5252676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3"/>
          <p:cNvSpPr txBox="1">
            <a:spLocks noGrp="1"/>
          </p:cNvSpPr>
          <p:nvPr>
            <p:ph type="title"/>
          </p:nvPr>
        </p:nvSpPr>
        <p:spPr>
          <a:xfrm>
            <a:off x="720000" y="1713172"/>
            <a:ext cx="219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 idx="2" hasCustomPrompt="1"/>
          </p:nvPr>
        </p:nvSpPr>
        <p:spPr>
          <a:xfrm>
            <a:off x="1181850" y="11496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D9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720000" y="2329300"/>
            <a:ext cx="2199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 idx="3"/>
          </p:nvPr>
        </p:nvSpPr>
        <p:spPr>
          <a:xfrm>
            <a:off x="3474631" y="1713172"/>
            <a:ext cx="219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title" idx="4" hasCustomPrompt="1"/>
          </p:nvPr>
        </p:nvSpPr>
        <p:spPr>
          <a:xfrm>
            <a:off x="3936481" y="11496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D9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3" name="Google Shape;143;p13"/>
          <p:cNvSpPr txBox="1">
            <a:spLocks noGrp="1"/>
          </p:cNvSpPr>
          <p:nvPr>
            <p:ph type="subTitle" idx="5"/>
          </p:nvPr>
        </p:nvSpPr>
        <p:spPr>
          <a:xfrm>
            <a:off x="3474631" y="2329300"/>
            <a:ext cx="2199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title" idx="6"/>
          </p:nvPr>
        </p:nvSpPr>
        <p:spPr>
          <a:xfrm>
            <a:off x="6229287" y="1713172"/>
            <a:ext cx="219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title" idx="7" hasCustomPrompt="1"/>
          </p:nvPr>
        </p:nvSpPr>
        <p:spPr>
          <a:xfrm>
            <a:off x="6691137" y="11496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D9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6" name="Google Shape;146;p13"/>
          <p:cNvSpPr txBox="1">
            <a:spLocks noGrp="1"/>
          </p:cNvSpPr>
          <p:nvPr>
            <p:ph type="subTitle" idx="8"/>
          </p:nvPr>
        </p:nvSpPr>
        <p:spPr>
          <a:xfrm>
            <a:off x="6229287" y="2329300"/>
            <a:ext cx="2199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title" idx="9"/>
          </p:nvPr>
        </p:nvSpPr>
        <p:spPr>
          <a:xfrm>
            <a:off x="720000" y="3502572"/>
            <a:ext cx="219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8" name="Google Shape;148;p13"/>
          <p:cNvSpPr txBox="1">
            <a:spLocks noGrp="1"/>
          </p:cNvSpPr>
          <p:nvPr>
            <p:ph type="title" idx="13" hasCustomPrompt="1"/>
          </p:nvPr>
        </p:nvSpPr>
        <p:spPr>
          <a:xfrm>
            <a:off x="1181850" y="29390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D9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9" name="Google Shape;149;p13"/>
          <p:cNvSpPr txBox="1">
            <a:spLocks noGrp="1"/>
          </p:cNvSpPr>
          <p:nvPr>
            <p:ph type="subTitle" idx="14"/>
          </p:nvPr>
        </p:nvSpPr>
        <p:spPr>
          <a:xfrm>
            <a:off x="720000" y="4118700"/>
            <a:ext cx="2199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3"/>
          <p:cNvSpPr txBox="1">
            <a:spLocks noGrp="1"/>
          </p:cNvSpPr>
          <p:nvPr>
            <p:ph type="title" idx="15"/>
          </p:nvPr>
        </p:nvSpPr>
        <p:spPr>
          <a:xfrm>
            <a:off x="3474631" y="3502572"/>
            <a:ext cx="219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title" idx="16" hasCustomPrompt="1"/>
          </p:nvPr>
        </p:nvSpPr>
        <p:spPr>
          <a:xfrm>
            <a:off x="3936481" y="29390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D9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2" name="Google Shape;152;p13"/>
          <p:cNvSpPr txBox="1">
            <a:spLocks noGrp="1"/>
          </p:cNvSpPr>
          <p:nvPr>
            <p:ph type="subTitle" idx="17"/>
          </p:nvPr>
        </p:nvSpPr>
        <p:spPr>
          <a:xfrm>
            <a:off x="3474631" y="4118700"/>
            <a:ext cx="2199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3"/>
          <p:cNvSpPr txBox="1">
            <a:spLocks noGrp="1"/>
          </p:cNvSpPr>
          <p:nvPr>
            <p:ph type="title" idx="18"/>
          </p:nvPr>
        </p:nvSpPr>
        <p:spPr>
          <a:xfrm>
            <a:off x="6229287" y="3502572"/>
            <a:ext cx="219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title" idx="19" hasCustomPrompt="1"/>
          </p:nvPr>
        </p:nvSpPr>
        <p:spPr>
          <a:xfrm>
            <a:off x="6691137" y="29390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D9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5" name="Google Shape;155;p13"/>
          <p:cNvSpPr txBox="1">
            <a:spLocks noGrp="1"/>
          </p:cNvSpPr>
          <p:nvPr>
            <p:ph type="subTitle" idx="20"/>
          </p:nvPr>
        </p:nvSpPr>
        <p:spPr>
          <a:xfrm>
            <a:off x="6229287" y="4118700"/>
            <a:ext cx="2199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3"/>
          <p:cNvSpPr txBox="1">
            <a:spLocks noGrp="1"/>
          </p:cNvSpPr>
          <p:nvPr>
            <p:ph type="title" idx="21"/>
          </p:nvPr>
        </p:nvSpPr>
        <p:spPr>
          <a:xfrm>
            <a:off x="720000" y="532925"/>
            <a:ext cx="770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57" name="Google Shape;157;p13"/>
          <p:cNvGrpSpPr/>
          <p:nvPr/>
        </p:nvGrpSpPr>
        <p:grpSpPr>
          <a:xfrm>
            <a:off x="447175" y="264250"/>
            <a:ext cx="8203800" cy="4135500"/>
            <a:chOff x="447175" y="264250"/>
            <a:chExt cx="8203800" cy="4135500"/>
          </a:xfrm>
        </p:grpSpPr>
        <p:sp>
          <p:nvSpPr>
            <p:cNvPr id="158" name="Google Shape;158;p13"/>
            <p:cNvSpPr/>
            <p:nvPr/>
          </p:nvSpPr>
          <p:spPr>
            <a:xfrm>
              <a:off x="8200475" y="507808"/>
              <a:ext cx="206400" cy="25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1861400" y="26425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447175" y="2624345"/>
              <a:ext cx="206400" cy="2586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710700" y="3628038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8541775" y="426295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8526700" y="1464250"/>
              <a:ext cx="109200" cy="136800"/>
            </a:xfrm>
            <a:prstGeom prst="star4">
              <a:avLst>
                <a:gd name="adj" fmla="val 12011"/>
              </a:avLst>
            </a:prstGeom>
            <a:solidFill>
              <a:schemeClr val="lt2"/>
            </a:solidFill>
            <a:ln>
              <a:noFill/>
            </a:ln>
            <a:effectLst>
              <a:outerShdw blurRad="71438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9637" y="-62176"/>
            <a:ext cx="9323274" cy="5267851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0"/>
          <p:cNvSpPr/>
          <p:nvPr/>
        </p:nvSpPr>
        <p:spPr>
          <a:xfrm>
            <a:off x="1284000" y="2455600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0"/>
          <p:cNvSpPr/>
          <p:nvPr/>
        </p:nvSpPr>
        <p:spPr>
          <a:xfrm>
            <a:off x="752025" y="3713883"/>
            <a:ext cx="203100" cy="2547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0"/>
          <p:cNvSpPr/>
          <p:nvPr/>
        </p:nvSpPr>
        <p:spPr>
          <a:xfrm>
            <a:off x="7351350" y="1113900"/>
            <a:ext cx="203100" cy="2544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0"/>
          <p:cNvSpPr/>
          <p:nvPr/>
        </p:nvSpPr>
        <p:spPr>
          <a:xfrm>
            <a:off x="8233775" y="2391525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0"/>
          <p:cNvSpPr/>
          <p:nvPr/>
        </p:nvSpPr>
        <p:spPr>
          <a:xfrm>
            <a:off x="7554450" y="4396975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0"/>
          <p:cNvSpPr/>
          <p:nvPr/>
        </p:nvSpPr>
        <p:spPr>
          <a:xfrm>
            <a:off x="759725" y="540000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0"/>
          <p:cNvSpPr/>
          <p:nvPr/>
        </p:nvSpPr>
        <p:spPr>
          <a:xfrm>
            <a:off x="4719450" y="290850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0"/>
          <p:cNvSpPr/>
          <p:nvPr/>
        </p:nvSpPr>
        <p:spPr>
          <a:xfrm>
            <a:off x="3850075" y="4772800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blurRad="71438" dist="47625" dir="300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Char char="●"/>
              <a:defRPr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Char char="○"/>
              <a:defRPr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Char char="■"/>
              <a:defRPr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Char char="●"/>
              <a:defRPr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Char char="○"/>
              <a:defRPr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Char char="■"/>
              <a:defRPr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Char char="●"/>
              <a:defRPr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ic Neue"/>
              <a:buChar char="○"/>
              <a:defRPr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omic Neue"/>
              <a:buChar char="■"/>
              <a:defRPr>
                <a:solidFill>
                  <a:schemeClr val="lt1"/>
                </a:solidFill>
                <a:latin typeface="Comic Neue"/>
                <a:ea typeface="Comic Neue"/>
                <a:cs typeface="Comic Neue"/>
                <a:sym typeface="Comic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8" r:id="rId4"/>
    <p:sldLayoutId id="2147483659" r:id="rId5"/>
    <p:sldLayoutId id="2147483676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34"/>
          <p:cNvPicPr preferRelativeResize="0"/>
          <p:nvPr/>
        </p:nvPicPr>
        <p:blipFill rotWithShape="1">
          <a:blip r:embed="rId3">
            <a:alphaModFix/>
          </a:blip>
          <a:srcRect l="25007" t="40373" r="22399" b="44658"/>
          <a:stretch/>
        </p:blipFill>
        <p:spPr>
          <a:xfrm>
            <a:off x="2135932" y="4238726"/>
            <a:ext cx="2558093" cy="40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34"/>
          <p:cNvPicPr preferRelativeResize="0"/>
          <p:nvPr/>
        </p:nvPicPr>
        <p:blipFill rotWithShape="1">
          <a:blip r:embed="rId3">
            <a:alphaModFix/>
          </a:blip>
          <a:srcRect l="25007" t="40373" r="22399" b="44658"/>
          <a:stretch/>
        </p:blipFill>
        <p:spPr>
          <a:xfrm>
            <a:off x="605925" y="4459675"/>
            <a:ext cx="1905000" cy="29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551" y="538001"/>
            <a:ext cx="3692300" cy="403635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34"/>
          <p:cNvSpPr txBox="1">
            <a:spLocks noGrp="1"/>
          </p:cNvSpPr>
          <p:nvPr>
            <p:ph type="ctrTitle"/>
          </p:nvPr>
        </p:nvSpPr>
        <p:spPr>
          <a:xfrm>
            <a:off x="4702599" y="671800"/>
            <a:ext cx="4239381" cy="3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 dirty="0"/>
              <a:t>MOVIERECOMMENDER</a:t>
            </a:r>
            <a:endParaRPr lang="en-US" sz="4000" dirty="0"/>
          </a:p>
        </p:txBody>
      </p:sp>
      <p:sp>
        <p:nvSpPr>
          <p:cNvPr id="439" name="Google Shape;439;p34"/>
          <p:cNvSpPr txBox="1">
            <a:spLocks noGrp="1"/>
          </p:cNvSpPr>
          <p:nvPr>
            <p:ph type="subTitle" idx="1"/>
          </p:nvPr>
        </p:nvSpPr>
        <p:spPr>
          <a:xfrm>
            <a:off x="4332767" y="3661830"/>
            <a:ext cx="4885661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ES" sz="2400" dirty="0"/>
              <a:t>Realizado por: Rubén Suárez David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65A57DA-1220-BA64-BB49-99F34F131100}"/>
              </a:ext>
            </a:extLst>
          </p:cNvPr>
          <p:cNvSpPr txBox="1"/>
          <p:nvPr/>
        </p:nvSpPr>
        <p:spPr>
          <a:xfrm>
            <a:off x="3173819" y="-164805"/>
            <a:ext cx="18766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b="0" u="sng" dirty="0">
                <a:solidFill>
                  <a:schemeClr val="bg1"/>
                </a:solidFill>
                <a:latin typeface="Righteous" panose="020B0604020202020204" charset="0"/>
              </a:rPr>
              <a:t>Django</a:t>
            </a:r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AB5F411-655A-57AC-1A22-CE6AA2E1B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1767"/>
            <a:ext cx="1897762" cy="91339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2A24EBF-017A-B766-1E3D-6F4397F06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3092" y="478466"/>
            <a:ext cx="4262142" cy="191293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0B69A67-47F0-FC90-2B63-CB7DE0013A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3208" y="-41767"/>
            <a:ext cx="2690792" cy="5061833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4CB284FF-9ED1-7EC2-5732-D25FDF0D9B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56930"/>
            <a:ext cx="2133350" cy="418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85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5FBC83D-7D2E-38C8-D10E-85991C6D8E8F}"/>
              </a:ext>
            </a:extLst>
          </p:cNvPr>
          <p:cNvSpPr txBox="1"/>
          <p:nvPr/>
        </p:nvSpPr>
        <p:spPr>
          <a:xfrm>
            <a:off x="1775637" y="0"/>
            <a:ext cx="52524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b="0" u="sng" dirty="0" err="1">
                <a:solidFill>
                  <a:schemeClr val="bg1"/>
                </a:solidFill>
                <a:latin typeface="Righteous" panose="020B0604020202020204" charset="0"/>
              </a:rPr>
              <a:t>scikit-learn</a:t>
            </a:r>
            <a:r>
              <a:rPr lang="es-ES" sz="4000" b="0" u="sng" dirty="0">
                <a:solidFill>
                  <a:schemeClr val="bg1"/>
                </a:solidFill>
                <a:latin typeface="Righteous" panose="020B0604020202020204" charset="0"/>
              </a:rPr>
              <a:t> + pandas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4A76D72-8D6C-D253-691E-B9DFA8C45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7" y="857545"/>
            <a:ext cx="4653844" cy="408127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093EE2D-D7F9-99ED-04E8-5940039DE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127" y="1988858"/>
            <a:ext cx="4154273" cy="75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27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39"/>
          <p:cNvPicPr preferRelativeResize="0"/>
          <p:nvPr/>
        </p:nvPicPr>
        <p:blipFill rotWithShape="1">
          <a:blip r:embed="rId3">
            <a:alphaModFix/>
          </a:blip>
          <a:srcRect l="25007" t="40373" r="22399" b="44658"/>
          <a:stretch/>
        </p:blipFill>
        <p:spPr>
          <a:xfrm>
            <a:off x="921500" y="4238338"/>
            <a:ext cx="1699450" cy="29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39"/>
          <p:cNvPicPr preferRelativeResize="0"/>
          <p:nvPr/>
        </p:nvPicPr>
        <p:blipFill rotWithShape="1">
          <a:blip r:embed="rId3">
            <a:alphaModFix/>
          </a:blip>
          <a:srcRect l="25007" t="40373" r="22399" b="44658"/>
          <a:stretch/>
        </p:blipFill>
        <p:spPr>
          <a:xfrm>
            <a:off x="6402877" y="4126588"/>
            <a:ext cx="2683123" cy="409501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39"/>
          <p:cNvSpPr txBox="1">
            <a:spLocks noGrp="1"/>
          </p:cNvSpPr>
          <p:nvPr>
            <p:ph type="title"/>
          </p:nvPr>
        </p:nvSpPr>
        <p:spPr>
          <a:xfrm>
            <a:off x="1473635" y="2340097"/>
            <a:ext cx="4093534" cy="12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Demostración de la aplicación</a:t>
            </a:r>
            <a:endParaRPr dirty="0"/>
          </a:p>
        </p:txBody>
      </p:sp>
      <p:sp>
        <p:nvSpPr>
          <p:cNvPr id="496" name="Google Shape;496;p39"/>
          <p:cNvSpPr txBox="1">
            <a:spLocks noGrp="1"/>
          </p:cNvSpPr>
          <p:nvPr>
            <p:ph type="title" idx="2"/>
          </p:nvPr>
        </p:nvSpPr>
        <p:spPr>
          <a:xfrm>
            <a:off x="1846089" y="1345049"/>
            <a:ext cx="3419400" cy="9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97" name="Google Shape;497;p39"/>
          <p:cNvSpPr/>
          <p:nvPr/>
        </p:nvSpPr>
        <p:spPr>
          <a:xfrm>
            <a:off x="8111050" y="1964175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9" name="Google Shape;49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36124"/>
            <a:ext cx="1699450" cy="350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690;p51">
            <a:extLst>
              <a:ext uri="{FF2B5EF4-FFF2-40B4-BE49-F238E27FC236}">
                <a16:creationId xmlns:a16="http://schemas.microsoft.com/office/drawing/2014/main" id="{52A9497C-FD20-4094-0E51-42A80CFC511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8774" y="1505325"/>
            <a:ext cx="3695226" cy="283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691;p51">
            <a:extLst>
              <a:ext uri="{FF2B5EF4-FFF2-40B4-BE49-F238E27FC236}">
                <a16:creationId xmlns:a16="http://schemas.microsoft.com/office/drawing/2014/main" id="{0E5777DF-F379-EB46-59D1-76D325AA4A5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5413" y="1706923"/>
            <a:ext cx="3401948" cy="19102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8279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6"/>
          <p:cNvSpPr txBox="1">
            <a:spLocks noGrp="1"/>
          </p:cNvSpPr>
          <p:nvPr>
            <p:ph type="title"/>
          </p:nvPr>
        </p:nvSpPr>
        <p:spPr>
          <a:xfrm>
            <a:off x="-25071" y="2358342"/>
            <a:ext cx="3444949" cy="12494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Funcionalidades principales de la aplicación</a:t>
            </a:r>
            <a:endParaRPr sz="3200" dirty="0"/>
          </a:p>
        </p:txBody>
      </p:sp>
      <p:sp>
        <p:nvSpPr>
          <p:cNvPr id="451" name="Google Shape;451;p36"/>
          <p:cNvSpPr txBox="1">
            <a:spLocks noGrp="1"/>
          </p:cNvSpPr>
          <p:nvPr>
            <p:ph type="title" idx="2"/>
          </p:nvPr>
        </p:nvSpPr>
        <p:spPr>
          <a:xfrm>
            <a:off x="852795" y="1696429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01</a:t>
            </a:r>
            <a:endParaRPr sz="5400" dirty="0"/>
          </a:p>
        </p:txBody>
      </p:sp>
      <p:sp>
        <p:nvSpPr>
          <p:cNvPr id="453" name="Google Shape;453;p36"/>
          <p:cNvSpPr txBox="1">
            <a:spLocks noGrp="1"/>
          </p:cNvSpPr>
          <p:nvPr>
            <p:ph type="title" idx="3"/>
          </p:nvPr>
        </p:nvSpPr>
        <p:spPr>
          <a:xfrm>
            <a:off x="3440935" y="3142459"/>
            <a:ext cx="2830476" cy="7454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Herramientas utilizadas</a:t>
            </a:r>
            <a:endParaRPr sz="3200" dirty="0"/>
          </a:p>
        </p:txBody>
      </p:sp>
      <p:sp>
        <p:nvSpPr>
          <p:cNvPr id="454" name="Google Shape;454;p36"/>
          <p:cNvSpPr txBox="1">
            <a:spLocks noGrp="1"/>
          </p:cNvSpPr>
          <p:nvPr>
            <p:ph type="title" idx="4"/>
          </p:nvPr>
        </p:nvSpPr>
        <p:spPr>
          <a:xfrm>
            <a:off x="4176409" y="247082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02</a:t>
            </a:r>
            <a:endParaRPr dirty="0"/>
          </a:p>
        </p:txBody>
      </p:sp>
      <p:sp>
        <p:nvSpPr>
          <p:cNvPr id="456" name="Google Shape;456;p36"/>
          <p:cNvSpPr txBox="1">
            <a:spLocks noGrp="1"/>
          </p:cNvSpPr>
          <p:nvPr>
            <p:ph type="title" idx="6"/>
          </p:nvPr>
        </p:nvSpPr>
        <p:spPr>
          <a:xfrm>
            <a:off x="6313525" y="2510024"/>
            <a:ext cx="2830475" cy="15303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Demostración de la aplicación</a:t>
            </a:r>
            <a:endParaRPr sz="3200" dirty="0"/>
          </a:p>
        </p:txBody>
      </p:sp>
      <p:sp>
        <p:nvSpPr>
          <p:cNvPr id="457" name="Google Shape;457;p36"/>
          <p:cNvSpPr txBox="1">
            <a:spLocks noGrp="1"/>
          </p:cNvSpPr>
          <p:nvPr>
            <p:ph type="title" idx="7"/>
          </p:nvPr>
        </p:nvSpPr>
        <p:spPr>
          <a:xfrm>
            <a:off x="7249346" y="197835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03</a:t>
            </a:r>
            <a:endParaRPr dirty="0"/>
          </a:p>
        </p:txBody>
      </p:sp>
      <p:sp>
        <p:nvSpPr>
          <p:cNvPr id="468" name="Google Shape;468;p36"/>
          <p:cNvSpPr txBox="1">
            <a:spLocks noGrp="1"/>
          </p:cNvSpPr>
          <p:nvPr>
            <p:ph type="title" idx="21"/>
          </p:nvPr>
        </p:nvSpPr>
        <p:spPr>
          <a:xfrm>
            <a:off x="720000" y="532925"/>
            <a:ext cx="7704000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ÍNDICE</a:t>
            </a:r>
            <a:endParaRPr dirty="0"/>
          </a:p>
        </p:txBody>
      </p:sp>
      <p:pic>
        <p:nvPicPr>
          <p:cNvPr id="469" name="Google Shape;4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25" y="454550"/>
            <a:ext cx="936101" cy="79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39"/>
          <p:cNvPicPr preferRelativeResize="0"/>
          <p:nvPr/>
        </p:nvPicPr>
        <p:blipFill rotWithShape="1">
          <a:blip r:embed="rId3">
            <a:alphaModFix/>
          </a:blip>
          <a:srcRect l="25007" t="40373" r="22399" b="44658"/>
          <a:stretch/>
        </p:blipFill>
        <p:spPr>
          <a:xfrm>
            <a:off x="921500" y="4238338"/>
            <a:ext cx="1699450" cy="29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39"/>
          <p:cNvPicPr preferRelativeResize="0"/>
          <p:nvPr/>
        </p:nvPicPr>
        <p:blipFill rotWithShape="1">
          <a:blip r:embed="rId3">
            <a:alphaModFix/>
          </a:blip>
          <a:srcRect l="25007" t="40373" r="22399" b="44658"/>
          <a:stretch/>
        </p:blipFill>
        <p:spPr>
          <a:xfrm>
            <a:off x="6402877" y="4126588"/>
            <a:ext cx="2683123" cy="409501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39"/>
          <p:cNvSpPr txBox="1">
            <a:spLocks noGrp="1"/>
          </p:cNvSpPr>
          <p:nvPr>
            <p:ph type="title"/>
          </p:nvPr>
        </p:nvSpPr>
        <p:spPr>
          <a:xfrm>
            <a:off x="2426266" y="2365363"/>
            <a:ext cx="4093534" cy="16589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Funcionalidades principales de la aplicación</a:t>
            </a:r>
            <a:endParaRPr dirty="0"/>
          </a:p>
        </p:txBody>
      </p:sp>
      <p:sp>
        <p:nvSpPr>
          <p:cNvPr id="496" name="Google Shape;496;p39"/>
          <p:cNvSpPr txBox="1">
            <a:spLocks noGrp="1"/>
          </p:cNvSpPr>
          <p:nvPr>
            <p:ph type="title" idx="2"/>
          </p:nvPr>
        </p:nvSpPr>
        <p:spPr>
          <a:xfrm>
            <a:off x="2862300" y="1298788"/>
            <a:ext cx="3419400" cy="9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97" name="Google Shape;497;p39"/>
          <p:cNvSpPr/>
          <p:nvPr/>
        </p:nvSpPr>
        <p:spPr>
          <a:xfrm>
            <a:off x="8111050" y="1964175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8" name="Google Shape;49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9800" y="821431"/>
            <a:ext cx="1905050" cy="3500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5425" y="866775"/>
            <a:ext cx="1699450" cy="350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0"/>
          <p:cNvSpPr txBox="1">
            <a:spLocks noGrp="1"/>
          </p:cNvSpPr>
          <p:nvPr>
            <p:ph type="subTitle" idx="1"/>
          </p:nvPr>
        </p:nvSpPr>
        <p:spPr>
          <a:xfrm>
            <a:off x="614413" y="1611351"/>
            <a:ext cx="428853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Gestión de usuarios (registro + login + logout)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509" name="Google Shape;509;p40"/>
          <p:cNvSpPr/>
          <p:nvPr/>
        </p:nvSpPr>
        <p:spPr>
          <a:xfrm>
            <a:off x="1940300" y="579384"/>
            <a:ext cx="1742680" cy="985925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71438" dist="47625" dir="30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1" name="Google Shape;511;p40"/>
          <p:cNvGrpSpPr/>
          <p:nvPr/>
        </p:nvGrpSpPr>
        <p:grpSpPr>
          <a:xfrm>
            <a:off x="2395582" y="914330"/>
            <a:ext cx="595479" cy="529251"/>
            <a:chOff x="1190625" y="528075"/>
            <a:chExt cx="5214350" cy="4634425"/>
          </a:xfrm>
        </p:grpSpPr>
        <p:sp>
          <p:nvSpPr>
            <p:cNvPr id="512" name="Google Shape;512;p40"/>
            <p:cNvSpPr/>
            <p:nvPr/>
          </p:nvSpPr>
          <p:spPr>
            <a:xfrm>
              <a:off x="3225475" y="528075"/>
              <a:ext cx="3179500" cy="3369750"/>
            </a:xfrm>
            <a:custGeom>
              <a:avLst/>
              <a:gdLst/>
              <a:ahLst/>
              <a:cxnLst/>
              <a:rect l="l" t="t" r="r" b="b"/>
              <a:pathLst>
                <a:path w="127180" h="134790" extrusionOk="0">
                  <a:moveTo>
                    <a:pt x="91569" y="45378"/>
                  </a:moveTo>
                  <a:cubicBezTo>
                    <a:pt x="95802" y="45378"/>
                    <a:pt x="99220" y="48797"/>
                    <a:pt x="99220" y="52988"/>
                  </a:cubicBezTo>
                  <a:cubicBezTo>
                    <a:pt x="99220" y="57221"/>
                    <a:pt x="95802" y="60640"/>
                    <a:pt x="91569" y="60640"/>
                  </a:cubicBezTo>
                  <a:cubicBezTo>
                    <a:pt x="87337" y="60640"/>
                    <a:pt x="83959" y="57221"/>
                    <a:pt x="83959" y="52988"/>
                  </a:cubicBezTo>
                  <a:cubicBezTo>
                    <a:pt x="83959" y="48797"/>
                    <a:pt x="87337" y="45378"/>
                    <a:pt x="91569" y="45378"/>
                  </a:cubicBezTo>
                  <a:close/>
                  <a:moveTo>
                    <a:pt x="0" y="1"/>
                  </a:moveTo>
                  <a:lnTo>
                    <a:pt x="0" y="42326"/>
                  </a:lnTo>
                  <a:cubicBezTo>
                    <a:pt x="20349" y="41227"/>
                    <a:pt x="32151" y="38541"/>
                    <a:pt x="32680" y="38419"/>
                  </a:cubicBezTo>
                  <a:lnTo>
                    <a:pt x="42122" y="36058"/>
                  </a:lnTo>
                  <a:lnTo>
                    <a:pt x="61006" y="31378"/>
                  </a:lnTo>
                  <a:lnTo>
                    <a:pt x="61046" y="70936"/>
                  </a:lnTo>
                  <a:cubicBezTo>
                    <a:pt x="61901" y="70855"/>
                    <a:pt x="62715" y="70814"/>
                    <a:pt x="63610" y="70814"/>
                  </a:cubicBezTo>
                  <a:cubicBezTo>
                    <a:pt x="76226" y="70814"/>
                    <a:pt x="86482" y="81070"/>
                    <a:pt x="86482" y="93686"/>
                  </a:cubicBezTo>
                  <a:lnTo>
                    <a:pt x="61046" y="93686"/>
                  </a:lnTo>
                  <a:lnTo>
                    <a:pt x="61046" y="134790"/>
                  </a:lnTo>
                  <a:cubicBezTo>
                    <a:pt x="65116" y="134790"/>
                    <a:pt x="80459" y="131371"/>
                    <a:pt x="95435" y="122540"/>
                  </a:cubicBezTo>
                  <a:cubicBezTo>
                    <a:pt x="116191" y="110249"/>
                    <a:pt x="127179" y="92383"/>
                    <a:pt x="127179" y="70814"/>
                  </a:cubicBezTo>
                  <a:lnTo>
                    <a:pt x="127179" y="9768"/>
                  </a:lnTo>
                  <a:lnTo>
                    <a:pt x="127179" y="1"/>
                  </a:lnTo>
                  <a:lnTo>
                    <a:pt x="117697" y="2361"/>
                  </a:lnTo>
                  <a:cubicBezTo>
                    <a:pt x="117493" y="2402"/>
                    <a:pt x="97633" y="7204"/>
                    <a:pt x="63570" y="7204"/>
                  </a:cubicBezTo>
                  <a:cubicBezTo>
                    <a:pt x="29547" y="7204"/>
                    <a:pt x="9686" y="2402"/>
                    <a:pt x="9483" y="236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0"/>
            <p:cNvSpPr/>
            <p:nvPr/>
          </p:nvSpPr>
          <p:spPr>
            <a:xfrm>
              <a:off x="1190625" y="1799875"/>
              <a:ext cx="3179475" cy="3362625"/>
            </a:xfrm>
            <a:custGeom>
              <a:avLst/>
              <a:gdLst/>
              <a:ahLst/>
              <a:cxnLst/>
              <a:rect l="l" t="t" r="r" b="b"/>
              <a:pathLst>
                <a:path w="127179" h="134505" extrusionOk="0">
                  <a:moveTo>
                    <a:pt x="35610" y="45378"/>
                  </a:moveTo>
                  <a:cubicBezTo>
                    <a:pt x="39843" y="45378"/>
                    <a:pt x="43261" y="48796"/>
                    <a:pt x="43261" y="52988"/>
                  </a:cubicBezTo>
                  <a:cubicBezTo>
                    <a:pt x="43261" y="57221"/>
                    <a:pt x="39843" y="60639"/>
                    <a:pt x="35610" y="60639"/>
                  </a:cubicBezTo>
                  <a:cubicBezTo>
                    <a:pt x="31378" y="60639"/>
                    <a:pt x="28000" y="57221"/>
                    <a:pt x="28000" y="52988"/>
                  </a:cubicBezTo>
                  <a:cubicBezTo>
                    <a:pt x="28000" y="48796"/>
                    <a:pt x="31378" y="45378"/>
                    <a:pt x="35610" y="45378"/>
                  </a:cubicBezTo>
                  <a:close/>
                  <a:moveTo>
                    <a:pt x="91569" y="45378"/>
                  </a:moveTo>
                  <a:cubicBezTo>
                    <a:pt x="95801" y="45378"/>
                    <a:pt x="99220" y="48796"/>
                    <a:pt x="99220" y="52988"/>
                  </a:cubicBezTo>
                  <a:cubicBezTo>
                    <a:pt x="99220" y="57221"/>
                    <a:pt x="95801" y="60639"/>
                    <a:pt x="91569" y="60639"/>
                  </a:cubicBezTo>
                  <a:cubicBezTo>
                    <a:pt x="87336" y="60639"/>
                    <a:pt x="83958" y="57221"/>
                    <a:pt x="83958" y="52988"/>
                  </a:cubicBezTo>
                  <a:cubicBezTo>
                    <a:pt x="83958" y="48796"/>
                    <a:pt x="87336" y="45378"/>
                    <a:pt x="91569" y="45378"/>
                  </a:cubicBezTo>
                  <a:close/>
                  <a:moveTo>
                    <a:pt x="86482" y="78424"/>
                  </a:moveTo>
                  <a:cubicBezTo>
                    <a:pt x="86482" y="91040"/>
                    <a:pt x="76226" y="101336"/>
                    <a:pt x="63610" y="101336"/>
                  </a:cubicBezTo>
                  <a:cubicBezTo>
                    <a:pt x="50953" y="101336"/>
                    <a:pt x="40697" y="91040"/>
                    <a:pt x="40697" y="78424"/>
                  </a:cubicBezTo>
                  <a:close/>
                  <a:moveTo>
                    <a:pt x="0" y="0"/>
                  </a:moveTo>
                  <a:lnTo>
                    <a:pt x="0" y="70813"/>
                  </a:lnTo>
                  <a:cubicBezTo>
                    <a:pt x="0" y="92383"/>
                    <a:pt x="10988" y="110249"/>
                    <a:pt x="31744" y="122540"/>
                  </a:cubicBezTo>
                  <a:cubicBezTo>
                    <a:pt x="46720" y="131371"/>
                    <a:pt x="61616" y="134138"/>
                    <a:pt x="62226" y="134260"/>
                  </a:cubicBezTo>
                  <a:lnTo>
                    <a:pt x="63610" y="134505"/>
                  </a:lnTo>
                  <a:lnTo>
                    <a:pt x="64953" y="134260"/>
                  </a:lnTo>
                  <a:cubicBezTo>
                    <a:pt x="65563" y="134138"/>
                    <a:pt x="80458" y="131371"/>
                    <a:pt x="95435" y="122540"/>
                  </a:cubicBezTo>
                  <a:cubicBezTo>
                    <a:pt x="116191" y="110249"/>
                    <a:pt x="127179" y="92383"/>
                    <a:pt x="127179" y="70813"/>
                  </a:cubicBezTo>
                  <a:lnTo>
                    <a:pt x="127179" y="9768"/>
                  </a:lnTo>
                  <a:lnTo>
                    <a:pt x="127179" y="0"/>
                  </a:lnTo>
                  <a:lnTo>
                    <a:pt x="117696" y="2361"/>
                  </a:lnTo>
                  <a:cubicBezTo>
                    <a:pt x="117493" y="2401"/>
                    <a:pt x="97633" y="7204"/>
                    <a:pt x="63610" y="7204"/>
                  </a:cubicBezTo>
                  <a:cubicBezTo>
                    <a:pt x="29546" y="7204"/>
                    <a:pt x="9686" y="2401"/>
                    <a:pt x="9482" y="236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724;p55">
            <a:extLst>
              <a:ext uri="{FF2B5EF4-FFF2-40B4-BE49-F238E27FC236}">
                <a16:creationId xmlns:a16="http://schemas.microsoft.com/office/drawing/2014/main" id="{C2A9A862-DCB7-EEF9-EC9A-9105BAF35AD4}"/>
              </a:ext>
            </a:extLst>
          </p:cNvPr>
          <p:cNvSpPr/>
          <p:nvPr/>
        </p:nvSpPr>
        <p:spPr>
          <a:xfrm>
            <a:off x="1691373" y="2452228"/>
            <a:ext cx="1408417" cy="985788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71438" dist="47625" dir="30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3" name="Google Shape;735;p55">
            <a:extLst>
              <a:ext uri="{FF2B5EF4-FFF2-40B4-BE49-F238E27FC236}">
                <a16:creationId xmlns:a16="http://schemas.microsoft.com/office/drawing/2014/main" id="{664C9E32-B41E-C138-16EA-D0D2A0729BFB}"/>
              </a:ext>
            </a:extLst>
          </p:cNvPr>
          <p:cNvGrpSpPr/>
          <p:nvPr/>
        </p:nvGrpSpPr>
        <p:grpSpPr>
          <a:xfrm>
            <a:off x="2069248" y="2642436"/>
            <a:ext cx="609767" cy="553134"/>
            <a:chOff x="4806050" y="2679700"/>
            <a:chExt cx="269500" cy="349300"/>
          </a:xfrm>
        </p:grpSpPr>
        <p:sp>
          <p:nvSpPr>
            <p:cNvPr id="14" name="Google Shape;736;p55">
              <a:extLst>
                <a:ext uri="{FF2B5EF4-FFF2-40B4-BE49-F238E27FC236}">
                  <a16:creationId xmlns:a16="http://schemas.microsoft.com/office/drawing/2014/main" id="{4416F6CC-527A-7FA8-72DB-26CB2A4FCA64}"/>
                </a:ext>
              </a:extLst>
            </p:cNvPr>
            <p:cNvSpPr/>
            <p:nvPr/>
          </p:nvSpPr>
          <p:spPr>
            <a:xfrm>
              <a:off x="4806050" y="2679700"/>
              <a:ext cx="269500" cy="145600"/>
            </a:xfrm>
            <a:custGeom>
              <a:avLst/>
              <a:gdLst/>
              <a:ahLst/>
              <a:cxnLst/>
              <a:rect l="l" t="t" r="r" b="b"/>
              <a:pathLst>
                <a:path w="10780" h="5824" extrusionOk="0">
                  <a:moveTo>
                    <a:pt x="6661" y="2541"/>
                  </a:moveTo>
                  <a:cubicBezTo>
                    <a:pt x="6903" y="2541"/>
                    <a:pt x="7136" y="2730"/>
                    <a:pt x="7136" y="3015"/>
                  </a:cubicBezTo>
                  <a:cubicBezTo>
                    <a:pt x="7136" y="3275"/>
                    <a:pt x="6925" y="3487"/>
                    <a:pt x="6664" y="3487"/>
                  </a:cubicBezTo>
                  <a:cubicBezTo>
                    <a:pt x="6244" y="3487"/>
                    <a:pt x="6032" y="2978"/>
                    <a:pt x="6330" y="2681"/>
                  </a:cubicBezTo>
                  <a:cubicBezTo>
                    <a:pt x="6427" y="2584"/>
                    <a:pt x="6545" y="2541"/>
                    <a:pt x="6661" y="2541"/>
                  </a:cubicBezTo>
                  <a:close/>
                  <a:moveTo>
                    <a:pt x="2883" y="3171"/>
                  </a:moveTo>
                  <a:cubicBezTo>
                    <a:pt x="3126" y="3171"/>
                    <a:pt x="3359" y="3359"/>
                    <a:pt x="3359" y="3644"/>
                  </a:cubicBezTo>
                  <a:cubicBezTo>
                    <a:pt x="3359" y="3905"/>
                    <a:pt x="3148" y="4116"/>
                    <a:pt x="2886" y="4116"/>
                  </a:cubicBezTo>
                  <a:cubicBezTo>
                    <a:pt x="2465" y="4116"/>
                    <a:pt x="2256" y="3607"/>
                    <a:pt x="2552" y="3310"/>
                  </a:cubicBezTo>
                  <a:cubicBezTo>
                    <a:pt x="2648" y="3214"/>
                    <a:pt x="2767" y="3171"/>
                    <a:pt x="2883" y="3171"/>
                  </a:cubicBezTo>
                  <a:close/>
                  <a:moveTo>
                    <a:pt x="5087" y="4116"/>
                  </a:moveTo>
                  <a:cubicBezTo>
                    <a:pt x="5330" y="4116"/>
                    <a:pt x="5563" y="4304"/>
                    <a:pt x="5563" y="4589"/>
                  </a:cubicBezTo>
                  <a:cubicBezTo>
                    <a:pt x="5563" y="4849"/>
                    <a:pt x="5351" y="5060"/>
                    <a:pt x="5090" y="5060"/>
                  </a:cubicBezTo>
                  <a:cubicBezTo>
                    <a:pt x="4669" y="5060"/>
                    <a:pt x="4459" y="4552"/>
                    <a:pt x="4756" y="4255"/>
                  </a:cubicBezTo>
                  <a:cubicBezTo>
                    <a:pt x="4852" y="4159"/>
                    <a:pt x="4970" y="4116"/>
                    <a:pt x="5087" y="4116"/>
                  </a:cubicBezTo>
                  <a:close/>
                  <a:moveTo>
                    <a:pt x="4410" y="0"/>
                  </a:moveTo>
                  <a:cubicBezTo>
                    <a:pt x="3532" y="0"/>
                    <a:pt x="2675" y="491"/>
                    <a:pt x="2272" y="1369"/>
                  </a:cubicBezTo>
                  <a:cubicBezTo>
                    <a:pt x="928" y="1559"/>
                    <a:pt x="74" y="2903"/>
                    <a:pt x="472" y="4200"/>
                  </a:cubicBezTo>
                  <a:cubicBezTo>
                    <a:pt x="111" y="4660"/>
                    <a:pt x="0" y="5267"/>
                    <a:pt x="174" y="5824"/>
                  </a:cubicBezTo>
                  <a:lnTo>
                    <a:pt x="10114" y="5824"/>
                  </a:lnTo>
                  <a:cubicBezTo>
                    <a:pt x="10779" y="4654"/>
                    <a:pt x="10252" y="3166"/>
                    <a:pt x="8997" y="2678"/>
                  </a:cubicBezTo>
                  <a:cubicBezTo>
                    <a:pt x="8948" y="1456"/>
                    <a:pt x="7935" y="561"/>
                    <a:pt x="6796" y="561"/>
                  </a:cubicBezTo>
                  <a:cubicBezTo>
                    <a:pt x="6554" y="561"/>
                    <a:pt x="6307" y="601"/>
                    <a:pt x="6063" y="687"/>
                  </a:cubicBezTo>
                  <a:cubicBezTo>
                    <a:pt x="6004" y="626"/>
                    <a:pt x="5940" y="570"/>
                    <a:pt x="5873" y="516"/>
                  </a:cubicBezTo>
                  <a:cubicBezTo>
                    <a:pt x="5435" y="166"/>
                    <a:pt x="4919" y="0"/>
                    <a:pt x="44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37;p55">
              <a:extLst>
                <a:ext uri="{FF2B5EF4-FFF2-40B4-BE49-F238E27FC236}">
                  <a16:creationId xmlns:a16="http://schemas.microsoft.com/office/drawing/2014/main" id="{E174D82B-F5A3-0C84-D7E7-972DA709CFB7}"/>
                </a:ext>
              </a:extLst>
            </p:cNvPr>
            <p:cNvSpPr/>
            <p:nvPr/>
          </p:nvSpPr>
          <p:spPr>
            <a:xfrm>
              <a:off x="4825375" y="2854375"/>
              <a:ext cx="72300" cy="174625"/>
            </a:xfrm>
            <a:custGeom>
              <a:avLst/>
              <a:gdLst/>
              <a:ahLst/>
              <a:cxnLst/>
              <a:rect l="l" t="t" r="r" b="b"/>
              <a:pathLst>
                <a:path w="2892" h="6985" extrusionOk="0">
                  <a:moveTo>
                    <a:pt x="1" y="1"/>
                  </a:moveTo>
                  <a:lnTo>
                    <a:pt x="925" y="6985"/>
                  </a:lnTo>
                  <a:lnTo>
                    <a:pt x="2891" y="6985"/>
                  </a:lnTo>
                  <a:lnTo>
                    <a:pt x="23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38;p55">
              <a:extLst>
                <a:ext uri="{FF2B5EF4-FFF2-40B4-BE49-F238E27FC236}">
                  <a16:creationId xmlns:a16="http://schemas.microsoft.com/office/drawing/2014/main" id="{FB4BFDFB-6C26-D3AF-7FAB-ACA0C5C2A001}"/>
                </a:ext>
              </a:extLst>
            </p:cNvPr>
            <p:cNvSpPr/>
            <p:nvPr/>
          </p:nvSpPr>
          <p:spPr>
            <a:xfrm>
              <a:off x="4976575" y="2854375"/>
              <a:ext cx="72500" cy="174625"/>
            </a:xfrm>
            <a:custGeom>
              <a:avLst/>
              <a:gdLst/>
              <a:ahLst/>
              <a:cxnLst/>
              <a:rect l="l" t="t" r="r" b="b"/>
              <a:pathLst>
                <a:path w="2900" h="6985" extrusionOk="0">
                  <a:moveTo>
                    <a:pt x="561" y="1"/>
                  </a:moveTo>
                  <a:lnTo>
                    <a:pt x="1" y="6985"/>
                  </a:lnTo>
                  <a:lnTo>
                    <a:pt x="1978" y="6985"/>
                  </a:lnTo>
                  <a:lnTo>
                    <a:pt x="29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39;p55">
              <a:extLst>
                <a:ext uri="{FF2B5EF4-FFF2-40B4-BE49-F238E27FC236}">
                  <a16:creationId xmlns:a16="http://schemas.microsoft.com/office/drawing/2014/main" id="{89C67AAC-D43D-2054-3722-FF640D5C1E78}"/>
                </a:ext>
              </a:extLst>
            </p:cNvPr>
            <p:cNvSpPr/>
            <p:nvPr/>
          </p:nvSpPr>
          <p:spPr>
            <a:xfrm>
              <a:off x="4908450" y="2854375"/>
              <a:ext cx="57325" cy="174625"/>
            </a:xfrm>
            <a:custGeom>
              <a:avLst/>
              <a:gdLst/>
              <a:ahLst/>
              <a:cxnLst/>
              <a:rect l="l" t="t" r="r" b="b"/>
              <a:pathLst>
                <a:path w="2293" h="6985" extrusionOk="0">
                  <a:moveTo>
                    <a:pt x="0" y="1"/>
                  </a:moveTo>
                  <a:lnTo>
                    <a:pt x="561" y="6985"/>
                  </a:lnTo>
                  <a:lnTo>
                    <a:pt x="1731" y="6985"/>
                  </a:lnTo>
                  <a:lnTo>
                    <a:pt x="2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593;p44">
            <a:extLst>
              <a:ext uri="{FF2B5EF4-FFF2-40B4-BE49-F238E27FC236}">
                <a16:creationId xmlns:a16="http://schemas.microsoft.com/office/drawing/2014/main" id="{9E49D02F-085E-AE4A-8E3F-BC03B6ACF3AB}"/>
              </a:ext>
            </a:extLst>
          </p:cNvPr>
          <p:cNvSpPr/>
          <p:nvPr/>
        </p:nvSpPr>
        <p:spPr>
          <a:xfrm>
            <a:off x="6209363" y="388134"/>
            <a:ext cx="1185849" cy="906247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71438" dist="47625" dir="30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613;p44">
            <a:extLst>
              <a:ext uri="{FF2B5EF4-FFF2-40B4-BE49-F238E27FC236}">
                <a16:creationId xmlns:a16="http://schemas.microsoft.com/office/drawing/2014/main" id="{BA04F3F2-9B2A-5AA6-5B24-91F7B9FD83F3}"/>
              </a:ext>
            </a:extLst>
          </p:cNvPr>
          <p:cNvGrpSpPr/>
          <p:nvPr/>
        </p:nvGrpSpPr>
        <p:grpSpPr>
          <a:xfrm>
            <a:off x="6437251" y="624246"/>
            <a:ext cx="661165" cy="434022"/>
            <a:chOff x="1000100" y="3827300"/>
            <a:chExt cx="336125" cy="288725"/>
          </a:xfrm>
        </p:grpSpPr>
        <p:sp>
          <p:nvSpPr>
            <p:cNvPr id="20" name="Google Shape;614;p44">
              <a:extLst>
                <a:ext uri="{FF2B5EF4-FFF2-40B4-BE49-F238E27FC236}">
                  <a16:creationId xmlns:a16="http://schemas.microsoft.com/office/drawing/2014/main" id="{2A804D5F-C8A5-7B72-47A8-AD6EB92585F9}"/>
                </a:ext>
              </a:extLst>
            </p:cNvPr>
            <p:cNvSpPr/>
            <p:nvPr/>
          </p:nvSpPr>
          <p:spPr>
            <a:xfrm>
              <a:off x="1000100" y="3827300"/>
              <a:ext cx="203725" cy="288725"/>
            </a:xfrm>
            <a:custGeom>
              <a:avLst/>
              <a:gdLst/>
              <a:ahLst/>
              <a:cxnLst/>
              <a:rect l="l" t="t" r="r" b="b"/>
              <a:pathLst>
                <a:path w="8149" h="11549" extrusionOk="0">
                  <a:moveTo>
                    <a:pt x="8149" y="0"/>
                  </a:moveTo>
                  <a:lnTo>
                    <a:pt x="3503" y="3252"/>
                  </a:lnTo>
                  <a:lnTo>
                    <a:pt x="1" y="3252"/>
                  </a:lnTo>
                  <a:lnTo>
                    <a:pt x="1" y="8297"/>
                  </a:lnTo>
                  <a:lnTo>
                    <a:pt x="3503" y="8297"/>
                  </a:lnTo>
                  <a:lnTo>
                    <a:pt x="8149" y="11549"/>
                  </a:lnTo>
                  <a:lnTo>
                    <a:pt x="81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15;p44">
              <a:extLst>
                <a:ext uri="{FF2B5EF4-FFF2-40B4-BE49-F238E27FC236}">
                  <a16:creationId xmlns:a16="http://schemas.microsoft.com/office/drawing/2014/main" id="{6C79B991-8FC7-395F-A6EB-EBC28AE747AF}"/>
                </a:ext>
              </a:extLst>
            </p:cNvPr>
            <p:cNvSpPr/>
            <p:nvPr/>
          </p:nvSpPr>
          <p:spPr>
            <a:xfrm>
              <a:off x="1232900" y="3864425"/>
              <a:ext cx="103325" cy="206650"/>
            </a:xfrm>
            <a:custGeom>
              <a:avLst/>
              <a:gdLst/>
              <a:ahLst/>
              <a:cxnLst/>
              <a:rect l="l" t="t" r="r" b="b"/>
              <a:pathLst>
                <a:path w="4133" h="8266" extrusionOk="0">
                  <a:moveTo>
                    <a:pt x="1" y="0"/>
                  </a:moveTo>
                  <a:lnTo>
                    <a:pt x="1" y="1182"/>
                  </a:lnTo>
                  <a:cubicBezTo>
                    <a:pt x="1627" y="1182"/>
                    <a:pt x="2952" y="2506"/>
                    <a:pt x="2952" y="4133"/>
                  </a:cubicBezTo>
                  <a:cubicBezTo>
                    <a:pt x="2952" y="5761"/>
                    <a:pt x="1627" y="7085"/>
                    <a:pt x="1" y="7085"/>
                  </a:cubicBezTo>
                  <a:lnTo>
                    <a:pt x="1" y="8265"/>
                  </a:lnTo>
                  <a:cubicBezTo>
                    <a:pt x="2279" y="8265"/>
                    <a:pt x="4133" y="6411"/>
                    <a:pt x="4133" y="4133"/>
                  </a:cubicBezTo>
                  <a:cubicBezTo>
                    <a:pt x="4133" y="1854"/>
                    <a:pt x="2279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16;p44">
              <a:extLst>
                <a:ext uri="{FF2B5EF4-FFF2-40B4-BE49-F238E27FC236}">
                  <a16:creationId xmlns:a16="http://schemas.microsoft.com/office/drawing/2014/main" id="{143D8A8A-6F18-4CD1-EB02-98AD3A13E128}"/>
                </a:ext>
              </a:extLst>
            </p:cNvPr>
            <p:cNvSpPr/>
            <p:nvPr/>
          </p:nvSpPr>
          <p:spPr>
            <a:xfrm>
              <a:off x="1232875" y="3923450"/>
              <a:ext cx="44300" cy="88575"/>
            </a:xfrm>
            <a:custGeom>
              <a:avLst/>
              <a:gdLst/>
              <a:ahLst/>
              <a:cxnLst/>
              <a:rect l="l" t="t" r="r" b="b"/>
              <a:pathLst>
                <a:path w="1772" h="3543" extrusionOk="0">
                  <a:moveTo>
                    <a:pt x="0" y="0"/>
                  </a:moveTo>
                  <a:lnTo>
                    <a:pt x="0" y="1182"/>
                  </a:lnTo>
                  <a:cubicBezTo>
                    <a:pt x="323" y="1188"/>
                    <a:pt x="581" y="1449"/>
                    <a:pt x="581" y="1772"/>
                  </a:cubicBezTo>
                  <a:cubicBezTo>
                    <a:pt x="581" y="2094"/>
                    <a:pt x="323" y="2357"/>
                    <a:pt x="0" y="2363"/>
                  </a:cubicBezTo>
                  <a:lnTo>
                    <a:pt x="0" y="3543"/>
                  </a:lnTo>
                  <a:cubicBezTo>
                    <a:pt x="979" y="3543"/>
                    <a:pt x="1771" y="2749"/>
                    <a:pt x="1771" y="1772"/>
                  </a:cubicBezTo>
                  <a:cubicBezTo>
                    <a:pt x="1771" y="794"/>
                    <a:pt x="979" y="2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507;p40">
            <a:extLst>
              <a:ext uri="{FF2B5EF4-FFF2-40B4-BE49-F238E27FC236}">
                <a16:creationId xmlns:a16="http://schemas.microsoft.com/office/drawing/2014/main" id="{9E9AEC69-6885-6C24-2E78-829BBCA8F47D}"/>
              </a:ext>
            </a:extLst>
          </p:cNvPr>
          <p:cNvSpPr txBox="1">
            <a:spLocks/>
          </p:cNvSpPr>
          <p:nvPr/>
        </p:nvSpPr>
        <p:spPr>
          <a:xfrm>
            <a:off x="5249226" y="1379295"/>
            <a:ext cx="3106121" cy="1565827"/>
          </a:xfrm>
          <a:prstGeom prst="rect">
            <a:avLst/>
          </a:prstGeom>
          <a:noFill/>
          <a:ln>
            <a:noFill/>
          </a:ln>
          <a:effectLst>
            <a:outerShdw blurRad="42863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ighteous"/>
              <a:buNone/>
              <a:defRPr sz="25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ighteous"/>
              <a:buNone/>
              <a:defRPr sz="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ighteous"/>
              <a:buNone/>
              <a:defRPr sz="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ighteous"/>
              <a:buNone/>
              <a:defRPr sz="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ighteous"/>
              <a:buNone/>
              <a:defRPr sz="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ighteous"/>
              <a:buNone/>
              <a:defRPr sz="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ighteous"/>
              <a:buNone/>
              <a:defRPr sz="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ighteous"/>
              <a:buNone/>
              <a:defRPr sz="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ighteous"/>
              <a:buNone/>
              <a:defRPr sz="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indent="0"/>
            <a:r>
              <a:rPr lang="es-ES" kern="1200" dirty="0">
                <a:solidFill>
                  <a:srgbClr val="FFFF00"/>
                </a:solidFill>
                <a:latin typeface="Righteous" panose="020B0604020202020204" charset="0"/>
                <a:ea typeface="+mn-ea"/>
                <a:cs typeface="+mn-cs"/>
              </a:rPr>
              <a:t>D</a:t>
            </a:r>
            <a:r>
              <a:rPr lang="es-ES" kern="1200" dirty="0">
                <a:solidFill>
                  <a:srgbClr val="FFFF00"/>
                </a:solidFill>
                <a:effectLst/>
                <a:latin typeface="Righteous" panose="020B0604020202020204" charset="0"/>
                <a:ea typeface="+mn-ea"/>
                <a:cs typeface="+mn-cs"/>
              </a:rPr>
              <a:t>escubrir nuevas películas (mediante las diferentes búsquedas)</a:t>
            </a:r>
            <a:endParaRPr lang="es-ES" dirty="0">
              <a:solidFill>
                <a:srgbClr val="FFFF00"/>
              </a:solidFill>
              <a:latin typeface="Righteous" panose="020B0604020202020204" charset="0"/>
            </a:endParaRPr>
          </a:p>
        </p:txBody>
      </p:sp>
      <p:sp>
        <p:nvSpPr>
          <p:cNvPr id="5" name="Google Shape;513;p40">
            <a:extLst>
              <a:ext uri="{FF2B5EF4-FFF2-40B4-BE49-F238E27FC236}">
                <a16:creationId xmlns:a16="http://schemas.microsoft.com/office/drawing/2014/main" id="{2C258E3B-D98B-2815-4293-906C723DC224}"/>
              </a:ext>
            </a:extLst>
          </p:cNvPr>
          <p:cNvSpPr/>
          <p:nvPr/>
        </p:nvSpPr>
        <p:spPr>
          <a:xfrm>
            <a:off x="2898615" y="786306"/>
            <a:ext cx="363096" cy="384012"/>
          </a:xfrm>
          <a:custGeom>
            <a:avLst/>
            <a:gdLst/>
            <a:ahLst/>
            <a:cxnLst/>
            <a:rect l="l" t="t" r="r" b="b"/>
            <a:pathLst>
              <a:path w="127179" h="134505" extrusionOk="0">
                <a:moveTo>
                  <a:pt x="35610" y="45378"/>
                </a:moveTo>
                <a:cubicBezTo>
                  <a:pt x="39843" y="45378"/>
                  <a:pt x="43261" y="48796"/>
                  <a:pt x="43261" y="52988"/>
                </a:cubicBezTo>
                <a:cubicBezTo>
                  <a:pt x="43261" y="57221"/>
                  <a:pt x="39843" y="60639"/>
                  <a:pt x="35610" y="60639"/>
                </a:cubicBezTo>
                <a:cubicBezTo>
                  <a:pt x="31378" y="60639"/>
                  <a:pt x="28000" y="57221"/>
                  <a:pt x="28000" y="52988"/>
                </a:cubicBezTo>
                <a:cubicBezTo>
                  <a:pt x="28000" y="48796"/>
                  <a:pt x="31378" y="45378"/>
                  <a:pt x="35610" y="45378"/>
                </a:cubicBezTo>
                <a:close/>
                <a:moveTo>
                  <a:pt x="91569" y="45378"/>
                </a:moveTo>
                <a:cubicBezTo>
                  <a:pt x="95801" y="45378"/>
                  <a:pt x="99220" y="48796"/>
                  <a:pt x="99220" y="52988"/>
                </a:cubicBezTo>
                <a:cubicBezTo>
                  <a:pt x="99220" y="57221"/>
                  <a:pt x="95801" y="60639"/>
                  <a:pt x="91569" y="60639"/>
                </a:cubicBezTo>
                <a:cubicBezTo>
                  <a:pt x="87336" y="60639"/>
                  <a:pt x="83958" y="57221"/>
                  <a:pt x="83958" y="52988"/>
                </a:cubicBezTo>
                <a:cubicBezTo>
                  <a:pt x="83958" y="48796"/>
                  <a:pt x="87336" y="45378"/>
                  <a:pt x="91569" y="45378"/>
                </a:cubicBezTo>
                <a:close/>
                <a:moveTo>
                  <a:pt x="86482" y="78424"/>
                </a:moveTo>
                <a:cubicBezTo>
                  <a:pt x="86482" y="91040"/>
                  <a:pt x="76226" y="101336"/>
                  <a:pt x="63610" y="101336"/>
                </a:cubicBezTo>
                <a:cubicBezTo>
                  <a:pt x="50953" y="101336"/>
                  <a:pt x="40697" y="91040"/>
                  <a:pt x="40697" y="78424"/>
                </a:cubicBezTo>
                <a:close/>
                <a:moveTo>
                  <a:pt x="0" y="0"/>
                </a:moveTo>
                <a:lnTo>
                  <a:pt x="0" y="70813"/>
                </a:lnTo>
                <a:cubicBezTo>
                  <a:pt x="0" y="92383"/>
                  <a:pt x="10988" y="110249"/>
                  <a:pt x="31744" y="122540"/>
                </a:cubicBezTo>
                <a:cubicBezTo>
                  <a:pt x="46720" y="131371"/>
                  <a:pt x="61616" y="134138"/>
                  <a:pt x="62226" y="134260"/>
                </a:cubicBezTo>
                <a:lnTo>
                  <a:pt x="63610" y="134505"/>
                </a:lnTo>
                <a:lnTo>
                  <a:pt x="64953" y="134260"/>
                </a:lnTo>
                <a:cubicBezTo>
                  <a:pt x="65563" y="134138"/>
                  <a:pt x="80458" y="131371"/>
                  <a:pt x="95435" y="122540"/>
                </a:cubicBezTo>
                <a:cubicBezTo>
                  <a:pt x="116191" y="110249"/>
                  <a:pt x="127179" y="92383"/>
                  <a:pt x="127179" y="70813"/>
                </a:cubicBezTo>
                <a:lnTo>
                  <a:pt x="127179" y="9768"/>
                </a:lnTo>
                <a:lnTo>
                  <a:pt x="127179" y="0"/>
                </a:lnTo>
                <a:lnTo>
                  <a:pt x="117696" y="2361"/>
                </a:lnTo>
                <a:cubicBezTo>
                  <a:pt x="117493" y="2401"/>
                  <a:pt x="97633" y="7204"/>
                  <a:pt x="63610" y="7204"/>
                </a:cubicBezTo>
                <a:cubicBezTo>
                  <a:pt x="29546" y="7204"/>
                  <a:pt x="9686" y="2401"/>
                  <a:pt x="9482" y="236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06;p40">
            <a:extLst>
              <a:ext uri="{FF2B5EF4-FFF2-40B4-BE49-F238E27FC236}">
                <a16:creationId xmlns:a16="http://schemas.microsoft.com/office/drawing/2014/main" id="{E21AF14C-D2E8-3960-B7B9-20832E5766B7}"/>
              </a:ext>
            </a:extLst>
          </p:cNvPr>
          <p:cNvSpPr txBox="1">
            <a:spLocks/>
          </p:cNvSpPr>
          <p:nvPr/>
        </p:nvSpPr>
        <p:spPr>
          <a:xfrm>
            <a:off x="-144419" y="3459106"/>
            <a:ext cx="5198990" cy="879883"/>
          </a:xfrm>
          <a:prstGeom prst="rect">
            <a:avLst/>
          </a:prstGeom>
          <a:noFill/>
          <a:ln>
            <a:noFill/>
          </a:ln>
          <a:effectLst>
            <a:outerShdw blurRad="42863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ighteous"/>
              <a:buNone/>
              <a:defRPr sz="25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ighteous"/>
              <a:buNone/>
              <a:defRPr sz="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ighteous"/>
              <a:buNone/>
              <a:defRPr sz="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ighteous"/>
              <a:buNone/>
              <a:defRPr sz="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ighteous"/>
              <a:buNone/>
              <a:defRPr sz="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ighteous"/>
              <a:buNone/>
              <a:defRPr sz="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ighteous"/>
              <a:buNone/>
              <a:defRPr sz="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ighteous"/>
              <a:buNone/>
              <a:defRPr sz="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ighteous"/>
              <a:buNone/>
              <a:defRPr sz="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indent="0"/>
            <a:r>
              <a:rPr lang="es-ES" dirty="0">
                <a:solidFill>
                  <a:schemeClr val="tx1">
                    <a:lumMod val="65000"/>
                  </a:schemeClr>
                </a:solidFill>
              </a:rPr>
              <a:t>Obtener recomendaciones personalizadas (utilizando el SR)</a:t>
            </a:r>
          </a:p>
        </p:txBody>
      </p:sp>
      <p:pic>
        <p:nvPicPr>
          <p:cNvPr id="23" name="Gráfico 22" descr="Flecha derecha con relleno sólido">
            <a:extLst>
              <a:ext uri="{FF2B5EF4-FFF2-40B4-BE49-F238E27FC236}">
                <a16:creationId xmlns:a16="http://schemas.microsoft.com/office/drawing/2014/main" id="{1E799156-27BA-10F6-F062-32D014156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50554" y="3438016"/>
            <a:ext cx="914400" cy="914400"/>
          </a:xfrm>
          <a:prstGeom prst="rect">
            <a:avLst/>
          </a:prstGeom>
        </p:spPr>
      </p:pic>
      <p:sp>
        <p:nvSpPr>
          <p:cNvPr id="33" name="Google Shape;506;p40">
            <a:extLst>
              <a:ext uri="{FF2B5EF4-FFF2-40B4-BE49-F238E27FC236}">
                <a16:creationId xmlns:a16="http://schemas.microsoft.com/office/drawing/2014/main" id="{41D9B8A0-514F-7A72-02BF-58E18D8B9CD7}"/>
              </a:ext>
            </a:extLst>
          </p:cNvPr>
          <p:cNvSpPr txBox="1">
            <a:spLocks/>
          </p:cNvSpPr>
          <p:nvPr/>
        </p:nvSpPr>
        <p:spPr>
          <a:xfrm>
            <a:off x="5148849" y="3238020"/>
            <a:ext cx="3695891" cy="1600211"/>
          </a:xfrm>
          <a:prstGeom prst="rect">
            <a:avLst/>
          </a:prstGeom>
          <a:noFill/>
          <a:ln>
            <a:noFill/>
          </a:ln>
          <a:effectLst>
            <a:outerShdw blurRad="42863" dist="47625" dir="3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ighteous"/>
              <a:buNone/>
              <a:defRPr sz="25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ighteous"/>
              <a:buNone/>
              <a:defRPr sz="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ighteous"/>
              <a:buNone/>
              <a:defRPr sz="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ighteous"/>
              <a:buNone/>
              <a:defRPr sz="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ighteous"/>
              <a:buNone/>
              <a:defRPr sz="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ighteous"/>
              <a:buNone/>
              <a:defRPr sz="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ighteous"/>
              <a:buNone/>
              <a:defRPr sz="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ighteous"/>
              <a:buNone/>
              <a:defRPr sz="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ighteous"/>
              <a:buNone/>
              <a:defRPr sz="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indent="0"/>
            <a:r>
              <a:rPr lang="es-ES" sz="3600" dirty="0">
                <a:solidFill>
                  <a:schemeClr val="bg1"/>
                </a:solidFill>
              </a:rPr>
              <a:t>SÓLO USUARIOS AUTENTICADOS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39"/>
          <p:cNvPicPr preferRelativeResize="0"/>
          <p:nvPr/>
        </p:nvPicPr>
        <p:blipFill rotWithShape="1">
          <a:blip r:embed="rId3">
            <a:alphaModFix/>
          </a:blip>
          <a:srcRect l="25007" t="40373" r="22399" b="44658"/>
          <a:stretch/>
        </p:blipFill>
        <p:spPr>
          <a:xfrm>
            <a:off x="921500" y="4238338"/>
            <a:ext cx="1699450" cy="29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39"/>
          <p:cNvPicPr preferRelativeResize="0"/>
          <p:nvPr/>
        </p:nvPicPr>
        <p:blipFill rotWithShape="1">
          <a:blip r:embed="rId3">
            <a:alphaModFix/>
          </a:blip>
          <a:srcRect l="25007" t="40373" r="22399" b="44658"/>
          <a:stretch/>
        </p:blipFill>
        <p:spPr>
          <a:xfrm>
            <a:off x="6402877" y="4126588"/>
            <a:ext cx="2683123" cy="409501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39"/>
          <p:cNvSpPr txBox="1">
            <a:spLocks noGrp="1"/>
          </p:cNvSpPr>
          <p:nvPr>
            <p:ph type="title"/>
          </p:nvPr>
        </p:nvSpPr>
        <p:spPr>
          <a:xfrm>
            <a:off x="2426266" y="2365363"/>
            <a:ext cx="4093534" cy="12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Herramientas utilizadas</a:t>
            </a:r>
            <a:endParaRPr dirty="0"/>
          </a:p>
        </p:txBody>
      </p:sp>
      <p:sp>
        <p:nvSpPr>
          <p:cNvPr id="496" name="Google Shape;496;p39"/>
          <p:cNvSpPr txBox="1">
            <a:spLocks noGrp="1"/>
          </p:cNvSpPr>
          <p:nvPr>
            <p:ph type="title" idx="2"/>
          </p:nvPr>
        </p:nvSpPr>
        <p:spPr>
          <a:xfrm>
            <a:off x="2862300" y="1298788"/>
            <a:ext cx="3419400" cy="9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97" name="Google Shape;497;p39"/>
          <p:cNvSpPr/>
          <p:nvPr/>
        </p:nvSpPr>
        <p:spPr>
          <a:xfrm>
            <a:off x="8111050" y="1964175"/>
            <a:ext cx="109200" cy="136800"/>
          </a:xfrm>
          <a:prstGeom prst="star4">
            <a:avLst>
              <a:gd name="adj" fmla="val 12011"/>
            </a:avLst>
          </a:prstGeom>
          <a:solidFill>
            <a:schemeClr val="lt2"/>
          </a:solidFill>
          <a:ln>
            <a:noFill/>
          </a:ln>
          <a:effectLst>
            <a:outerShdw blurRad="71438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642;p45">
            <a:extLst>
              <a:ext uri="{FF2B5EF4-FFF2-40B4-BE49-F238E27FC236}">
                <a16:creationId xmlns:a16="http://schemas.microsoft.com/office/drawing/2014/main" id="{CBE4F76B-A1FB-49E0-A477-6C772F958A1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848251">
            <a:off x="723051" y="125458"/>
            <a:ext cx="1975021" cy="1519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12;p59">
            <a:extLst>
              <a:ext uri="{FF2B5EF4-FFF2-40B4-BE49-F238E27FC236}">
                <a16:creationId xmlns:a16="http://schemas.microsoft.com/office/drawing/2014/main" id="{1B46A3CC-4AD6-93CB-E96C-32A8918A664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06455" y="1781030"/>
            <a:ext cx="1461350" cy="3043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659;p48">
            <a:extLst>
              <a:ext uri="{FF2B5EF4-FFF2-40B4-BE49-F238E27FC236}">
                <a16:creationId xmlns:a16="http://schemas.microsoft.com/office/drawing/2014/main" id="{B10991D8-8ABE-48F8-C864-7B871FD2CF8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8452" y="1169963"/>
            <a:ext cx="3655846" cy="32783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2927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DDA4A4B1-CDB6-939A-A1D4-C284888430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618517"/>
              </p:ext>
            </p:extLst>
          </p:nvPr>
        </p:nvGraphicFramePr>
        <p:xfrm>
          <a:off x="481104" y="170114"/>
          <a:ext cx="8285441" cy="467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0127">
                  <a:extLst>
                    <a:ext uri="{9D8B030D-6E8A-4147-A177-3AD203B41FA5}">
                      <a16:colId xmlns:a16="http://schemas.microsoft.com/office/drawing/2014/main" val="1055066755"/>
                    </a:ext>
                  </a:extLst>
                </a:gridCol>
                <a:gridCol w="3765314">
                  <a:extLst>
                    <a:ext uri="{9D8B030D-6E8A-4147-A177-3AD203B41FA5}">
                      <a16:colId xmlns:a16="http://schemas.microsoft.com/office/drawing/2014/main" val="3539477941"/>
                    </a:ext>
                  </a:extLst>
                </a:gridCol>
              </a:tblGrid>
              <a:tr h="9105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3600" b="0" dirty="0">
                          <a:latin typeface="Righteous" panose="020B0604020202020204" charset="0"/>
                        </a:rPr>
                        <a:t>Beautifulsoup</a:t>
                      </a:r>
                      <a:endParaRPr lang="es-ES" b="0" dirty="0">
                        <a:latin typeface="Righteous" panose="020B0604020202020204" charset="0"/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30213"/>
                  </a:ext>
                </a:extLst>
              </a:tr>
              <a:tr h="9231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3600" dirty="0">
                          <a:latin typeface="Righteous" panose="020B0604020202020204" charset="0"/>
                        </a:rPr>
                        <a:t>Whoosh</a:t>
                      </a:r>
                      <a:endParaRPr lang="es-ES" dirty="0">
                        <a:latin typeface="Righteous" panose="020B0604020202020204" charset="0"/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673590"/>
                  </a:ext>
                </a:extLst>
              </a:tr>
              <a:tr h="99110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ES" sz="4000" dirty="0">
                          <a:latin typeface="Righteous" panose="020B0604020202020204" charset="0"/>
                        </a:rPr>
                        <a:t>Django</a:t>
                      </a:r>
                      <a:endParaRPr lang="es-ES" dirty="0">
                        <a:latin typeface="Righteous" panose="020B0604020202020204" charset="0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214441"/>
                  </a:ext>
                </a:extLst>
              </a:tr>
              <a:tr h="9231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3600" b="0" dirty="0">
                          <a:solidFill>
                            <a:schemeClr val="bg1"/>
                          </a:solidFill>
                          <a:latin typeface="Righteous" panose="020B0604020202020204" charset="0"/>
                        </a:rPr>
                        <a:t>scikit-learn</a:t>
                      </a:r>
                      <a:endParaRPr lang="es-ES" b="0" dirty="0">
                        <a:solidFill>
                          <a:schemeClr val="bg1"/>
                        </a:solidFill>
                        <a:latin typeface="Righteous" panose="020B0604020202020204" charset="0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367402"/>
                  </a:ext>
                </a:extLst>
              </a:tr>
              <a:tr h="9231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3600" b="0" dirty="0">
                          <a:solidFill>
                            <a:schemeClr val="tx1"/>
                          </a:solidFill>
                          <a:latin typeface="Righteous" panose="020B0604020202020204" charset="0"/>
                        </a:rPr>
                        <a:t>Pandas</a:t>
                      </a:r>
                    </a:p>
                  </a:txBody>
                  <a:tcPr>
                    <a:solidFill>
                      <a:schemeClr val="accent6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solidFill>
                      <a:schemeClr val="accent6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065361"/>
                  </a:ext>
                </a:extLst>
              </a:tr>
            </a:tbl>
          </a:graphicData>
        </a:graphic>
      </p:graphicFrame>
      <p:pic>
        <p:nvPicPr>
          <p:cNvPr id="12" name="Imagen 11">
            <a:extLst>
              <a:ext uri="{FF2B5EF4-FFF2-40B4-BE49-F238E27FC236}">
                <a16:creationId xmlns:a16="http://schemas.microsoft.com/office/drawing/2014/main" id="{664B0AB4-0342-15ED-34D1-A10FD91A9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580" y="207335"/>
            <a:ext cx="2149943" cy="77211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999194A-FF95-4C56-6DBC-8394EF8D3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580" y="1137689"/>
            <a:ext cx="2149944" cy="80933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A942A62-2D3A-AE98-F97A-5BBD9EF04D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1580" y="2076514"/>
            <a:ext cx="2149944" cy="83869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80C486D-EA4B-83B7-EC92-A1951A978D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1941" y="3044701"/>
            <a:ext cx="2149582" cy="81930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D4D8DEC-F74E-947B-59ED-C75B135766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3371" y="3964130"/>
            <a:ext cx="2461911" cy="81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48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2;p42">
            <a:extLst>
              <a:ext uri="{FF2B5EF4-FFF2-40B4-BE49-F238E27FC236}">
                <a16:creationId xmlns:a16="http://schemas.microsoft.com/office/drawing/2014/main" id="{57F3C80F-766E-24EA-4A19-CF64F6138F1D}"/>
              </a:ext>
            </a:extLst>
          </p:cNvPr>
          <p:cNvSpPr txBox="1">
            <a:spLocks/>
          </p:cNvSpPr>
          <p:nvPr/>
        </p:nvSpPr>
        <p:spPr>
          <a:xfrm>
            <a:off x="2711302" y="129102"/>
            <a:ext cx="3631019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4000" b="0" u="sng" dirty="0">
                <a:solidFill>
                  <a:schemeClr val="bg1"/>
                </a:solidFill>
                <a:latin typeface="Righteous" panose="020B0604020202020204" charset="0"/>
              </a:rPr>
              <a:t>Beautifulsoup</a:t>
            </a:r>
            <a:endParaRPr lang="es-ES" u="sng" dirty="0">
              <a:solidFill>
                <a:schemeClr val="bg1"/>
              </a:solidFill>
              <a:latin typeface="Righteous" panose="020B0604020202020204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BE07A042-85F2-7ED5-2195-4EDCD049D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214" y="900648"/>
            <a:ext cx="5137789" cy="166656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4744D54-4102-350E-A050-C1604D5A4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421" y="900648"/>
            <a:ext cx="3906579" cy="1666564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81E43BCC-62F7-E8C0-DF5B-9ACD0CB7A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8168" y="2639570"/>
            <a:ext cx="4906926" cy="250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99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C63CD74-A441-9F44-76D7-F439A3D1A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032" y="249493"/>
            <a:ext cx="1988288" cy="83072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61AAF84-CDBE-7A72-4A9D-1665C74D4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9744" y="40093"/>
            <a:ext cx="4058061" cy="134842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AD9AFCD-7B54-B7B7-F7DB-196BE2142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35" y="145939"/>
            <a:ext cx="3135432" cy="103783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E25493E-17CC-4A70-2C9F-F5653443B5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5424" y="3490152"/>
            <a:ext cx="4420459" cy="136345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E8A1FED-B5B2-10E2-7684-9C166B5D43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963" y="1749862"/>
            <a:ext cx="4130749" cy="164377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90BF4A5-B142-4D6D-4088-768FC674F8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1292" y="1749862"/>
            <a:ext cx="3559248" cy="16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349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2;p42">
            <a:extLst>
              <a:ext uri="{FF2B5EF4-FFF2-40B4-BE49-F238E27FC236}">
                <a16:creationId xmlns:a16="http://schemas.microsoft.com/office/drawing/2014/main" id="{782E2EEC-8C64-F441-C84A-40E717984875}"/>
              </a:ext>
            </a:extLst>
          </p:cNvPr>
          <p:cNvSpPr txBox="1">
            <a:spLocks/>
          </p:cNvSpPr>
          <p:nvPr/>
        </p:nvSpPr>
        <p:spPr>
          <a:xfrm>
            <a:off x="2705985" y="0"/>
            <a:ext cx="3631019" cy="4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4000" b="0" u="sng" dirty="0">
                <a:solidFill>
                  <a:schemeClr val="bg1"/>
                </a:solidFill>
                <a:latin typeface="Righteous" panose="020B0604020202020204" charset="0"/>
              </a:rPr>
              <a:t>Whoosh</a:t>
            </a:r>
            <a:endParaRPr lang="es-ES" u="sng" dirty="0">
              <a:solidFill>
                <a:schemeClr val="bg1"/>
              </a:solidFill>
              <a:latin typeface="Righteous" panose="020B060402020202020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C89316C-5669-60D6-E207-1FCFDF088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255" y="58478"/>
            <a:ext cx="3578745" cy="169589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0AC95FA-0DEA-D2A8-E590-C78687FD4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7" y="1812849"/>
            <a:ext cx="3665743" cy="200728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DAE13AD-DA00-9174-9545-7D90D72E8C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9122" y="1812849"/>
            <a:ext cx="3463547" cy="206001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C9EBB86-FD75-3926-AEC6-31D6FDE016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8979" y="0"/>
            <a:ext cx="1075968" cy="156251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CA7D9EE5-D7A5-EE2E-CF50-9D79FCBEAD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188" y="4070465"/>
            <a:ext cx="2032104" cy="81284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22435C1-3686-1E5B-8054-F17F91B1B3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8978" y="4109357"/>
            <a:ext cx="6819715" cy="81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43992"/>
      </p:ext>
    </p:extLst>
  </p:cSld>
  <p:clrMapOvr>
    <a:masterClrMapping/>
  </p:clrMapOvr>
</p:sld>
</file>

<file path=ppt/theme/theme1.xml><?xml version="1.0" encoding="utf-8"?>
<a:theme xmlns:a="http://schemas.openxmlformats.org/drawingml/2006/main" name="Movie Maker Animation Studios Style Workshop by Slidesgo">
  <a:themeElements>
    <a:clrScheme name="Simple Light">
      <a:dk1>
        <a:srgbClr val="FFFFFF"/>
      </a:dk1>
      <a:lt1>
        <a:srgbClr val="FFFFFF"/>
      </a:lt1>
      <a:dk2>
        <a:srgbClr val="3A2345"/>
      </a:dk2>
      <a:lt2>
        <a:srgbClr val="FFFFFF"/>
      </a:lt2>
      <a:accent1>
        <a:srgbClr val="FFD966"/>
      </a:accent1>
      <a:accent2>
        <a:srgbClr val="FE8327"/>
      </a:accent2>
      <a:accent3>
        <a:srgbClr val="C5143A"/>
      </a:accent3>
      <a:accent4>
        <a:srgbClr val="9253A7"/>
      </a:accent4>
      <a:accent5>
        <a:srgbClr val="999999"/>
      </a:accent5>
      <a:accent6>
        <a:srgbClr val="000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77</Words>
  <Application>Microsoft Office PowerPoint</Application>
  <PresentationFormat>Presentación en pantalla (16:9)</PresentationFormat>
  <Paragraphs>28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Comic Neue</vt:lpstr>
      <vt:lpstr>Arial</vt:lpstr>
      <vt:lpstr>Righteous</vt:lpstr>
      <vt:lpstr>Bebas Neue</vt:lpstr>
      <vt:lpstr>Movie Maker Animation Studios Style Workshop by Slidesgo</vt:lpstr>
      <vt:lpstr>MOVIERECOMMENDER</vt:lpstr>
      <vt:lpstr>Funcionalidades principales de la aplicación</vt:lpstr>
      <vt:lpstr>Funcionalidades principales de la aplicación</vt:lpstr>
      <vt:lpstr>Presentación de PowerPoint</vt:lpstr>
      <vt:lpstr>Herramientas utilizadas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Demostración de la aplicación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MOVIERECOMMENDER</dc:title>
  <cp:lastModifiedBy>RUBEN SUAREZ DAVID</cp:lastModifiedBy>
  <cp:revision>62</cp:revision>
  <dcterms:modified xsi:type="dcterms:W3CDTF">2024-01-02T18:00:44Z</dcterms:modified>
</cp:coreProperties>
</file>